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75" r:id="rId4"/>
    <p:sldId id="265" r:id="rId5"/>
    <p:sldId id="276" r:id="rId6"/>
    <p:sldId id="273" r:id="rId7"/>
    <p:sldId id="277" r:id="rId8"/>
    <p:sldId id="278" r:id="rId9"/>
    <p:sldId id="279" r:id="rId10"/>
    <p:sldId id="280" r:id="rId11"/>
    <p:sldId id="281" r:id="rId12"/>
    <p:sldId id="282" r:id="rId13"/>
    <p:sldId id="263" r:id="rId14"/>
    <p:sldId id="274" r:id="rId15"/>
    <p:sldId id="283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54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337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302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93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7391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2891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180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435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58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164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664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AD8A-B76D-4609-9929-9DAD320FFB5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AD06-2434-4695-8E5E-B09F59B271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10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086109" y="0"/>
            <a:ext cx="2105891" cy="56388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019753" y="1311208"/>
            <a:ext cx="5930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Гура </a:t>
            </a:r>
          </a:p>
          <a:p>
            <a:r>
              <a:rPr lang="uk-UA" sz="96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Тетяна</a:t>
            </a:r>
          </a:p>
          <a:p>
            <a:r>
              <a:rPr lang="uk-UA" sz="96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Драгошевна</a:t>
            </a:r>
            <a:endParaRPr lang="ru-RU" sz="96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892293" y="1406398"/>
            <a:ext cx="292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32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12927" y="6032246"/>
            <a:ext cx="301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32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1727684" y="0"/>
            <a:ext cx="13854" cy="4814275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203" r="6249"/>
          <a:stretch/>
        </p:blipFill>
        <p:spPr>
          <a:xfrm>
            <a:off x="1027069" y="1114485"/>
            <a:ext cx="5666043" cy="49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4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" y="0"/>
            <a:ext cx="1163782" cy="5238742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90030" y="-3465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175441" y="1112383"/>
            <a:ext cx="273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993345" y="4946073"/>
            <a:ext cx="1" cy="1911927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436" y="1373993"/>
            <a:ext cx="36428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Серед популярних сюжетів натюрморту — сервірований стіл. Гарний, вишуканий посуд нерідко зображається з букетом квітів, фруктами. 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689" t="1747" r="5390" b="1660"/>
          <a:stretch/>
        </p:blipFill>
        <p:spPr>
          <a:xfrm>
            <a:off x="575587" y="-3465"/>
            <a:ext cx="5421086" cy="544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030" y="5450674"/>
            <a:ext cx="5838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Вікторія Кір’янова. За столом імпресіоніста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061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3465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" y="0"/>
            <a:ext cx="1163782" cy="5238742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90030" y="-3465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175441" y="1112383"/>
            <a:ext cx="273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993345" y="4946073"/>
            <a:ext cx="1" cy="1911927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18649" y="435105"/>
            <a:ext cx="49900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Катерина Василівна Білокур (1900-1961) — народна художниця із с. Богданівки, що на Полтавщині. У ранньому дитинстві малювала вуглем на клаптиках полотна потайки від батьків, які забороняли дівчинці творити. Згодом — на картоні й фанері фарбами власного виготовлення. Пензлі завжди робила сама з котячої шерсті: для кожної барви мала свій пензлик.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96" y="-6930"/>
            <a:ext cx="4285714" cy="6019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6195" y="6015322"/>
            <a:ext cx="428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Катерина Білокур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15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163" y="0"/>
            <a:ext cx="1350455" cy="6525491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80743" y="6927"/>
            <a:ext cx="17194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351788" y="1277716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11928764" y="4128655"/>
            <a:ext cx="7910" cy="2729345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68758" y="1155356"/>
            <a:ext cx="33213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У натюрмортах Катерини Білокур, окрім квітів, зображено дари природи, які створюють настрій захоплення від краси рідного краю.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64" y="338209"/>
            <a:ext cx="4961962" cy="58490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94336" y="6002271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51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0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540327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16200000">
            <a:off x="10392816" y="5210935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11011" y="146309"/>
            <a:ext cx="12180989" cy="116927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840" y="1856904"/>
            <a:ext cx="422067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До уроку додається відео «Що таке натюрморт»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https://www.youtube.com/watch?v=2ADoWvw6n84&amp;ab_channel=%D0%A2%D0%B0%D1%82%D1%8C%D1%8F%D0%BD%D0%B0%D0%93%D1%83%D1%80%D0%B0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34" y="1327565"/>
            <a:ext cx="6226910" cy="45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0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864669" y="1063330"/>
            <a:ext cx="1327332" cy="442307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63042" y="6185586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1966396" y="3969328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13694" y="6927"/>
            <a:ext cx="1" cy="2251363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862" y="520265"/>
            <a:ext cx="422067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Завданням до уроку буде намалювати декоративний натюрморт.</a:t>
            </a:r>
          </a:p>
          <a:p>
            <a:pPr algn="ctr"/>
            <a:r>
              <a:rPr lang="uk-UA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Відео з детальною інформацією:</a:t>
            </a:r>
            <a:endParaRPr lang="uk-UA" sz="3200" dirty="0" smtClean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https://www.youtube.com/watch?v=rx8hOJbKgQ0&amp;ab_channel=%D0%A2%D0%B0%D1%82%D1%8C%D1%8F%D0%BD%D0%B0%D0%93%D1%83%D1%80%D0%B0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71" y="4097361"/>
            <a:ext cx="4298640" cy="26690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08" y="14630"/>
            <a:ext cx="7082971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448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864669" y="1063330"/>
            <a:ext cx="1327332" cy="442307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28477" y="4559771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1966396" y="3969328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13694" y="6927"/>
            <a:ext cx="1" cy="2251363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592" t="11215" r="7066" b="10857"/>
          <a:stretch/>
        </p:blipFill>
        <p:spPr>
          <a:xfrm>
            <a:off x="426414" y="313094"/>
            <a:ext cx="3822858" cy="26180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8350" t="10266" r="7783" b="12218"/>
          <a:stretch/>
        </p:blipFill>
        <p:spPr>
          <a:xfrm>
            <a:off x="4396223" y="313094"/>
            <a:ext cx="3801804" cy="2635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0009" t="11451" r="13317" b="5598"/>
          <a:stretch/>
        </p:blipFill>
        <p:spPr>
          <a:xfrm rot="16200000">
            <a:off x="8958932" y="-269973"/>
            <a:ext cx="2635469" cy="38016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14722" t="9650" r="13834" b="10988"/>
          <a:stretch/>
        </p:blipFill>
        <p:spPr>
          <a:xfrm rot="16200000">
            <a:off x="2252139" y="2851567"/>
            <a:ext cx="2910503" cy="43107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10933" t="5439" r="6263" b="7166"/>
          <a:stretch/>
        </p:blipFill>
        <p:spPr>
          <a:xfrm rot="16200000">
            <a:off x="7078345" y="2901470"/>
            <a:ext cx="2958289" cy="41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76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16200000">
            <a:off x="8525912" y="4910805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-1007655" y="1606134"/>
            <a:ext cx="263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895110" y="6927"/>
            <a:ext cx="5945" cy="1627909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0" y="6389895"/>
            <a:ext cx="6303818" cy="33594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0" y="212589"/>
            <a:ext cx="6303818" cy="33594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-143998" y="6599433"/>
            <a:ext cx="2069773" cy="0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4234045" y="338998"/>
            <a:ext cx="2069773" cy="0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1" y="759805"/>
            <a:ext cx="8583355" cy="536459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6681" y="4680694"/>
            <a:ext cx="8583355" cy="144370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809205" y="4856244"/>
            <a:ext cx="865069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5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Дякую за увагу!</a:t>
            </a:r>
            <a:endParaRPr lang="ru-RU" sz="65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00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6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4911249" cy="775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16200000">
            <a:off x="2780908" y="2140781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103427" y="3602182"/>
            <a:ext cx="2088573" cy="325581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1993274" y="3602182"/>
            <a:ext cx="3897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011" y="146309"/>
            <a:ext cx="4865787" cy="6091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7069" y="5800992"/>
            <a:ext cx="293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12" y="1813771"/>
            <a:ext cx="4220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Чар</a:t>
            </a:r>
            <a:r>
              <a:rPr lang="uk-UA" sz="7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івний</a:t>
            </a:r>
          </a:p>
          <a:p>
            <a:pPr algn="ctr"/>
            <a:r>
              <a:rPr lang="uk-UA" sz="7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с</a:t>
            </a:r>
            <a:r>
              <a:rPr lang="uk-UA" sz="7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віт</a:t>
            </a:r>
          </a:p>
          <a:p>
            <a:pPr algn="ctr"/>
            <a:r>
              <a:rPr lang="uk-UA" sz="7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речей</a:t>
            </a:r>
            <a:endParaRPr lang="ru-RU" sz="7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73" y="775855"/>
            <a:ext cx="7370472" cy="46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9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 animBg="1"/>
      <p:bldP spid="20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4911249" cy="775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 rot="16200000">
            <a:off x="2780908" y="2140781"/>
            <a:ext cx="277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103427" y="3602182"/>
            <a:ext cx="2088573" cy="325581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1993274" y="3602182"/>
            <a:ext cx="3897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011" y="146309"/>
            <a:ext cx="4865787" cy="6091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47069" y="5800992"/>
            <a:ext cx="293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226" y="1413063"/>
            <a:ext cx="34081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Натюрморт — жанр образотворчого мистецтва, здебільшого станкового живопису; художній твір, у якому зображаються речі, що оточують людину.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77" y="660658"/>
            <a:ext cx="7405768" cy="46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3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 animBg="1"/>
      <p:bldP spid="20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163" y="0"/>
            <a:ext cx="1350455" cy="6525491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80743" y="6927"/>
            <a:ext cx="17194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351788" y="1277716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11928764" y="4128655"/>
            <a:ext cx="7910" cy="2729345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11965" y="261923"/>
            <a:ext cx="41470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Слово «натюрморт» у перекладі з французької означає «мертва натура». Ідеться про зображення різних побутових предметів (посуду, знарядь праці), дарів природи (овочів, фруктів, квітів), мисливської здобичі (дичини, риби). Такі предмети художник спеціально поєднує в певну тематичну композицію.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857" r="8713" b="11656"/>
          <a:stretch/>
        </p:blipFill>
        <p:spPr>
          <a:xfrm>
            <a:off x="1084613" y="665659"/>
            <a:ext cx="6029695" cy="47320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60847" y="6056412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47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163" y="0"/>
            <a:ext cx="1350455" cy="6525491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80743" y="6927"/>
            <a:ext cx="17194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351788" y="1277716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11928764" y="4128655"/>
            <a:ext cx="7910" cy="2729345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60348" y="172872"/>
            <a:ext cx="424466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Зображення </a:t>
            </a:r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натюрмортів з вишуканим посудом, фруктами і квітами — чи не найдавніший сюжет у картинах цього жанру. Ідеться про старовинні натюрморти з делікатесами в порцелянових тарелях, з їжею в кошиках і на рушниках. У таких картинах вражає надзвичайна реалістичність різних матеріалів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02" y="6927"/>
            <a:ext cx="4369302" cy="5681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548" y="5667484"/>
            <a:ext cx="5658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Віллєм Клас Хеда. 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Натюрморт зі срібним глеком і тортом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10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" y="0"/>
            <a:ext cx="1163782" cy="5238742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90030" y="-3465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175441" y="1112383"/>
            <a:ext cx="273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993345" y="4946073"/>
            <a:ext cx="1" cy="1911927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3" y="-3465"/>
            <a:ext cx="4255328" cy="6572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943" y="435105"/>
            <a:ext cx="45920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Квітковий натюрморт — найулюбленіший жанр багатьох живописців. Розмаїття форм і кольорів квітів дає змогу передати багатство світу природи, її неперевершену красу</a:t>
            </a:r>
            <a:r>
              <a:rPr lang="ru-RU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Зазвичай композиція квіткових натюрмортів досить проста: ваза з квітами, яка іноді доповнюється фруктами або романтичними деталями.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94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" y="0"/>
            <a:ext cx="1163782" cy="5238742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90030" y="-3465"/>
            <a:ext cx="0" cy="1517072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175441" y="1112383"/>
            <a:ext cx="273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993345" y="4946073"/>
            <a:ext cx="1" cy="1911927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5971" y="919432"/>
            <a:ext cx="2869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Серед популярних сюжетів натюрморту — сервірований стіл. Гарний, вишуканий посуд нерідко зображається з букетом квітів, фруктами. 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689" t="1747" r="5390" b="1660"/>
          <a:stretch/>
        </p:blipFill>
        <p:spPr>
          <a:xfrm>
            <a:off x="575587" y="-3465"/>
            <a:ext cx="5421086" cy="544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030" y="5450674"/>
            <a:ext cx="5838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Вікторія Кір’янова. За столом імпресіоніста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5971" y="6094642"/>
            <a:ext cx="2734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45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3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163" y="0"/>
            <a:ext cx="1350455" cy="6525491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80743" y="6927"/>
            <a:ext cx="17194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351788" y="1277716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11928764" y="4128655"/>
            <a:ext cx="7910" cy="2729345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5334" y="859829"/>
            <a:ext cx="4514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У реалістичних натюрмортах художники застосовують різнобарв'я кольорів і відтінків, щоб передати форму та об'єм зображуваних предметів. А в декоративних натюрмортах зазвичай використовуються локальні кольори.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8042" y="5668765"/>
            <a:ext cx="1065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Локальний колір — незмінний колір зображуваних предметів, без відтінків.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85" y="258205"/>
            <a:ext cx="4044301" cy="52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5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927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163" y="0"/>
            <a:ext cx="1350455" cy="6525491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80743" y="6927"/>
            <a:ext cx="17194" cy="3255818"/>
          </a:xfrm>
          <a:prstGeom prst="line">
            <a:avLst/>
          </a:prstGeom>
          <a:ln w="762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10351788" y="1277716"/>
            <a:ext cx="273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99CC00"/>
                </a:solidFill>
                <a:latin typeface="Segoe Script" panose="030B0504020000000003" pitchFamily="66" charset="0"/>
                <a:cs typeface="Lucida Sans Unicode" panose="020B0602030504020204" pitchFamily="34" charset="0"/>
              </a:rPr>
              <a:t>Мистецтво</a:t>
            </a:r>
            <a:endParaRPr lang="ru-RU" sz="2800" i="1" dirty="0">
              <a:solidFill>
                <a:srgbClr val="99CC00"/>
              </a:solidFill>
              <a:latin typeface="Segoe Script" panose="030B0504020000000003" pitchFamily="66" charset="0"/>
              <a:cs typeface="Lucida Sans Unicode" panose="020B0602030504020204" pitchFamily="34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11928764" y="4128655"/>
            <a:ext cx="7910" cy="2729345"/>
          </a:xfrm>
          <a:prstGeom prst="line">
            <a:avLst/>
          </a:prstGeom>
          <a:ln w="76200">
            <a:solidFill>
              <a:srgbClr val="99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98778" y="580591"/>
            <a:ext cx="414700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У графічному натюрморті пластика форми предметів, їхня фактура, розташування в просторі, освітлення передаються за допомогою ліній, світлотіні</a:t>
            </a:r>
            <a:r>
              <a:rPr lang="ru-RU" sz="32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Світлотінь - закономірні градації світлого і темного, зумовлені освітленням, формою та фактурою предметів.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4383" t="760" r="5993" b="2162"/>
          <a:stretch/>
        </p:blipFill>
        <p:spPr>
          <a:xfrm>
            <a:off x="1092516" y="580591"/>
            <a:ext cx="5799909" cy="4650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7869" y="5237895"/>
            <a:ext cx="4132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Lucida Sans Unicode" panose="020B0602030504020204" pitchFamily="34" charset="0"/>
              </a:rPr>
              <a:t>Юлія Краснова. Натюрморт із флоксами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29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373</Words>
  <Application>Microsoft Office PowerPoint</Application>
  <PresentationFormat>Широкоэкранный</PresentationFormat>
  <Paragraphs>54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Bahnschrift SemiBold Condensed</vt:lpstr>
      <vt:lpstr>Calibri</vt:lpstr>
      <vt:lpstr>Calibri Light</vt:lpstr>
      <vt:lpstr>Lucida Sans Unicode</vt:lpstr>
      <vt:lpstr>Segoe Script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55</cp:revision>
  <dcterms:created xsi:type="dcterms:W3CDTF">2021-03-03T11:43:48Z</dcterms:created>
  <dcterms:modified xsi:type="dcterms:W3CDTF">2021-03-14T18:56:27Z</dcterms:modified>
</cp:coreProperties>
</file>